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sldIdLst>
    <p:sldId id="6313" r:id="rId3"/>
    <p:sldId id="6312" r:id="rId4"/>
    <p:sldId id="1410" r:id="rId5"/>
    <p:sldId id="1411" r:id="rId6"/>
    <p:sldId id="5540" r:id="rId7"/>
    <p:sldId id="5914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AB3A-29A6-DFEE-BD98-EF39BFFC1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1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5CF12-38FC-E9AF-C7A1-340018315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60FCD-458D-4E43-4383-761668C0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C482-3E9F-C58A-8385-3FD09239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267E-81CC-F7F8-9DBA-AB2394D3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FFE4B-D240-94D3-5140-66C4985B7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0411-E2C1-AC06-E40A-B13FA9AC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1386E-7A89-2DFF-6177-D4FD5A8E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3DC68-7388-25FF-0F7C-C72D7F34B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38907-869C-1080-2002-FB051E83A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57DF-7A85-348C-5F94-CD8677C6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8683E-816F-6E1A-A80F-81574D63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http://ontologist.com</a:t>
            </a:r>
          </a:p>
        </p:txBody>
      </p:sp>
    </p:spTree>
    <p:extLst>
      <p:ext uri="{BB962C8B-B14F-4D97-AF65-F5344CB8AC3E}">
        <p14:creationId xmlns:p14="http://schemas.microsoft.com/office/powerpoint/2010/main" val="182392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685800"/>
            <a:ext cx="10761397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2"/>
            <a:ext cx="52832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baseline="0" dirty="0" err="1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74952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10590136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9643915" cy="401524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3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AB3A-29A6-DFEE-BD98-EF39BFFC1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1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5CF12-38FC-E9AF-C7A1-340018315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60FCD-458D-4E43-4383-761668C0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C482-3E9F-C58A-8385-3FD09239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B55F-4685-78A8-3C5E-C85E35D8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E112-A927-1C8B-4937-ED78DFF1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91FF-0BA0-BCAC-2C51-C55A2A29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5C3C4-2370-B734-AFA3-F1F96925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588F-BFE8-14DC-7927-C6078500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D1F8-C396-DE68-E171-06B5B9E9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ED80-6B29-BF97-5E24-90120002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BC69B-2519-C00A-7ED6-4B3D850C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F03B-6149-6334-C0CD-343AB4C3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3516-BB31-DA4D-AB6F-BFB01C12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5CDE-B307-21F2-867C-DC4DF8C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66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9E6A-17B8-778C-FF75-E619928E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2D5B-44EE-EA69-D35D-B626A46A3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98F79-219E-C8B9-56F1-2A85BCDD2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C47F3-7FED-DB77-E9F1-E2962487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F1799-6EFC-203F-E1CB-253CAC90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1442B-11ED-F7AA-01B8-2C3F0A49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0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C431-DE4B-789D-E456-86E843FE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58DA6-172B-3E50-92E9-D56DE9F2F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6F6EC-1FD3-07D2-3AD8-FA4B913BE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3ABFD-6F34-181F-BECB-84D0612FA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D10FC-BD05-41C3-DE2E-969CC433D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D0D49-9A1B-0478-BDC8-4764F507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B4F06-A0FC-EA87-1CE2-78BCB70A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7FF98-CB54-9036-8EDA-027CE6AB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2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E112-A927-1C8B-4937-ED78DFF1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91FF-0BA0-BCAC-2C51-C55A2A29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5C3C4-2370-B734-AFA3-F1F96925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588F-BFE8-14DC-7927-C6078500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4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E020-6054-97A7-8621-F2F73D57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E7FC6-2721-FF5D-3412-027453A5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F4897-9117-CB63-FB09-E27C92E1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C934C-583B-7272-2491-DC5C1220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5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4F60B-7360-BF46-C12F-8CE68A33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1875E-A79C-81C5-3749-C5811561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3141A-05A2-C746-C8A1-60A7D25F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03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485E-2EB8-7700-F135-DE0C224C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F6BE-5394-C1FF-B7DF-1C5BC169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8E153-E882-7D01-90F1-2257067BF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0155E-1AA0-B9FA-DEB7-16EF2879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3C570-79B3-D611-073E-63E112C6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A60DF-032C-BDFB-61B8-E8DCB6CE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E054-39B5-8E60-05E0-5D51DD34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3B5C4-9277-7D93-1F3F-7CD55984B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F05DD-F49D-E262-2EB1-63C90657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009B9-45C5-A0F0-43C5-44F18ED7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05333-E740-591E-B01A-4D03B6A7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EF06A-7E9A-CA09-69B4-8E1E9943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84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267E-81CC-F7F8-9DBA-AB2394D3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FFE4B-D240-94D3-5140-66C4985B7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0411-E2C1-AC06-E40A-B13FA9AC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1386E-7A89-2DFF-6177-D4FD5A8E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3D28-63D2-BB70-16DF-1DD1DE52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60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3DC68-7388-25FF-0F7C-C72D7F34B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38907-869C-1080-2002-FB051E83A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57DF-7A85-348C-5F94-CD8677C6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8683E-816F-6E1A-A80F-81574D63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BC1B-47DC-B7D3-7968-C87D6C7F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3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CC99-896E-46B2-9B2B-ED07EA2F8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54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685800"/>
            <a:ext cx="10761397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2"/>
            <a:ext cx="52832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E44EE0AE-258D-448E-BE6F-A5950D950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baseline="0" dirty="0" err="1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172618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21FD-FEDD-9816-4FDF-0ADB1A56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B83AB-5001-69FB-F1B1-EEC2EAFC862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771EE-F263-DEDC-FA5A-E32A5CF8051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ABF96B-7FD3-8BF6-6AFF-7AD93ECC9F7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40B35F-9C75-6B8A-C955-688F975E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EF0469-3814-35AC-0A96-D870B2A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58104F-6263-9AC2-31E7-0400161C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21081BA-C81A-6C40-949B-5527D8B92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073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F418-ED60-F5BE-1D0A-53F9347E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1E2B5-F2E5-3642-14A1-0C11B928482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37277-7078-0305-5022-44919E73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6F4C6-FEA3-996B-B714-BF3B0B04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72CA7-EC54-3DEA-6FCE-BC17C0EC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92FE4-5571-5BB6-88F5-D7D6930E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BC070DF-E348-D742-B246-3014A1395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9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ED80-6B29-BF97-5E24-90120002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BC69B-2519-C00A-7ED6-4B3D850C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F03B-6149-6334-C0CD-343AB4C3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3516-BB31-DA4D-AB6F-BFB01C12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1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2E5439-FEBC-B1EA-540C-63BEEA560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290E2-70E9-2A15-B76D-8AD5482BB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260B8A-9E70-01BB-E312-7E256AB65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C7EFF-E121-F843-94ED-15EC02967EB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4366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9E6A-17B8-778C-FF75-E619928E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2D5B-44EE-EA69-D35D-B626A46A3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98F79-219E-C8B9-56F1-2A85BCDD2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C47F3-7FED-DB77-E9F1-E2962487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F1799-6EFC-203F-E1CB-253CAC90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C431-DE4B-789D-E456-86E843FE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58DA6-172B-3E50-92E9-D56DE9F2F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6F6EC-1FD3-07D2-3AD8-FA4B913BE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3ABFD-6F34-181F-BECB-84D0612FA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D10FC-BD05-41C3-DE2E-969CC433D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D0D49-9A1B-0478-BDC8-4764F507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B4F06-A0FC-EA87-1CE2-78BCB70A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E020-6054-97A7-8621-F2F73D57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E7FC6-2721-FF5D-3412-027453A5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F4897-9117-CB63-FB09-E27C92E1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4F60B-7360-BF46-C12F-8CE68A33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1875E-A79C-81C5-3749-C5811561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2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485E-2EB8-7700-F135-DE0C224C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F6BE-5394-C1FF-B7DF-1C5BC169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8E153-E882-7D01-90F1-2257067BF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0155E-1AA0-B9FA-DEB7-16EF2879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3C570-79B3-D611-073E-63E112C6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E054-39B5-8E60-05E0-5D51DD34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3B5C4-9277-7D93-1F3F-7CD55984B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F05DD-F49D-E262-2EB1-63C90657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009B9-45C5-A0F0-43C5-44F18ED7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05333-E740-591E-B01A-4D03B6A7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2A8B3-8D2F-D70B-E6B7-CBB4FE8D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A30CC-EDFC-54F0-0044-07664F718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6445-277D-3BA2-7EE7-E38C71E92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E237-4CE6-4C50-3DAB-27E3859C2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2A8B3-8D2F-D70B-E6B7-CBB4FE8D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A30CC-EDFC-54F0-0044-07664F718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6445-277D-3BA2-7EE7-E38C71E92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503AD-24D2-F04B-A5C1-AA31754D0B29}" type="datetimeFigureOut"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E237-4CE6-4C50-3DAB-27E3859C2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ABBC7-97EE-5DB4-8DC8-23B77B649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8436-AB72-39C6-A414-05F9728B0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Design Pattern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2B067-4BD0-EFAC-EF8C-6D3D84508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C-FORS Summer School, University of Oslo</a:t>
            </a:r>
          </a:p>
        </p:txBody>
      </p:sp>
    </p:spTree>
    <p:extLst>
      <p:ext uri="{BB962C8B-B14F-4D97-AF65-F5344CB8AC3E}">
        <p14:creationId xmlns:p14="http://schemas.microsoft.com/office/powerpoint/2010/main" val="154211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43647-F923-E385-B548-E292DE4D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E749-6A0B-72F6-4786-04DCE6C464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5F24233-0586-EA44-99C2-E26DC30F53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Garamond"/>
              <a:ea typeface="+mn-ea"/>
              <a:cs typeface="+mn-cs"/>
              <a:sym typeface="Garamond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DD48976-C98E-BF7E-F2E0-BBFFD923A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/>
          <a:stretch/>
        </p:blipFill>
        <p:spPr>
          <a:xfrm>
            <a:off x="291885" y="911236"/>
            <a:ext cx="11608230" cy="5035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799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8CEB-D586-E2F3-9861-3B037F90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IOF Core: Entities Existing Over Time 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7EF0BEA5-E619-AEAC-AEA3-52C78094C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796"/>
            <a:ext cx="12167659" cy="512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2462-9388-65E5-3EB0-991D1A4D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IOF Core: Entities with Material Parts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0F1E1-53DF-2F6B-4EFF-19BA1865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3" y="2504636"/>
            <a:ext cx="11946274" cy="28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6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DC9B-EB7D-E03F-9727-68864024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CCO Measurement</a:t>
            </a:r>
          </a:p>
        </p:txBody>
      </p:sp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A4A6A523-5BCF-C2F6-A96F-F2B769E95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403" y="1459094"/>
            <a:ext cx="9633397" cy="5231382"/>
          </a:xfrm>
        </p:spPr>
      </p:pic>
    </p:spTree>
    <p:extLst>
      <p:ext uri="{BB962C8B-B14F-4D97-AF65-F5344CB8AC3E}">
        <p14:creationId xmlns:p14="http://schemas.microsoft.com/office/powerpoint/2010/main" val="221737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FD00D-11C2-6D3C-3201-6D9AD0629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B40898-AA4A-F0BD-6842-93E8245AF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84" y="177821"/>
            <a:ext cx="8008882" cy="650235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AD1A39-0D46-7044-26B9-CF3B2351E5DA}"/>
              </a:ext>
            </a:extLst>
          </p:cNvPr>
          <p:cNvSpPr txBox="1"/>
          <p:nvPr/>
        </p:nvSpPr>
        <p:spPr>
          <a:xfrm>
            <a:off x="7293158" y="4864297"/>
            <a:ext cx="48988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Common Core Ontologies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Design Pattern representing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 patrol ship traveling 12 knots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over 1.5 hours</a:t>
            </a:r>
          </a:p>
        </p:txBody>
      </p:sp>
    </p:spTree>
    <p:extLst>
      <p:ext uri="{BB962C8B-B14F-4D97-AF65-F5344CB8AC3E}">
        <p14:creationId xmlns:p14="http://schemas.microsoft.com/office/powerpoint/2010/main" val="93498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25F6-9E9D-9A2D-2B84-46D58585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337"/>
            <a:ext cx="10515600" cy="1325563"/>
          </a:xfrm>
        </p:spPr>
        <p:txBody>
          <a:bodyPr/>
          <a:lstStyle/>
          <a:p>
            <a:r>
              <a:rPr lang="en-US"/>
              <a:t>Representing Drone Motion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89993BB5-EF03-5E65-93F4-9F5E9EF2C870}"/>
              </a:ext>
            </a:extLst>
          </p:cNvPr>
          <p:cNvSpPr/>
          <p:nvPr/>
        </p:nvSpPr>
        <p:spPr>
          <a:xfrm>
            <a:off x="704944" y="1399055"/>
            <a:ext cx="1280672" cy="890020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drone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5DAE683E-0E66-1634-25EA-C4CC4F74AA52}"/>
              </a:ext>
            </a:extLst>
          </p:cNvPr>
          <p:cNvSpPr/>
          <p:nvPr/>
        </p:nvSpPr>
        <p:spPr>
          <a:xfrm>
            <a:off x="597904" y="2613633"/>
            <a:ext cx="1483821" cy="1016539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motion process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DACCDC9B-D40F-1002-EF43-CBF89AD78AF7}"/>
              </a:ext>
            </a:extLst>
          </p:cNvPr>
          <p:cNvSpPr/>
          <p:nvPr/>
        </p:nvSpPr>
        <p:spPr>
          <a:xfrm>
            <a:off x="639288" y="4049381"/>
            <a:ext cx="1388560" cy="1016539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speed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DBD1A7-3B7C-1A4F-BF15-4BC63F690C3D}"/>
              </a:ext>
            </a:extLst>
          </p:cNvPr>
          <p:cNvSpPr/>
          <p:nvPr/>
        </p:nvSpPr>
        <p:spPr>
          <a:xfrm>
            <a:off x="701076" y="5548021"/>
            <a:ext cx="1259081" cy="43729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9F9D4C-EBBF-6EAA-20CE-F3CE41008B6F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flipH="1">
            <a:off x="1330617" y="5065920"/>
            <a:ext cx="2951" cy="48210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0AF5228-F2FC-FC75-3734-CF5B32AEEDDE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339815" y="2289075"/>
            <a:ext cx="5465" cy="3245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A97649-3AC0-3518-DD5C-4B2F81CA415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333568" y="3630172"/>
            <a:ext cx="6247" cy="419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129B80B-3767-9B45-50E2-1E39E6B7F568}"/>
              </a:ext>
            </a:extLst>
          </p:cNvPr>
          <p:cNvSpPr txBox="1"/>
          <p:nvPr/>
        </p:nvSpPr>
        <p:spPr>
          <a:xfrm>
            <a:off x="55872" y="2201832"/>
            <a:ext cx="128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participates 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047C68-296B-DC8B-3F21-7241EDDCCFE0}"/>
              </a:ext>
            </a:extLst>
          </p:cNvPr>
          <p:cNvSpPr txBox="1"/>
          <p:nvPr/>
        </p:nvSpPr>
        <p:spPr>
          <a:xfrm>
            <a:off x="355121" y="3627014"/>
            <a:ext cx="984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profile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18FF1B-FEAA-29B3-B645-4D83C1E54110}"/>
              </a:ext>
            </a:extLst>
          </p:cNvPr>
          <p:cNvSpPr txBox="1"/>
          <p:nvPr/>
        </p:nvSpPr>
        <p:spPr>
          <a:xfrm>
            <a:off x="1459701" y="3383324"/>
            <a:ext cx="2581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occupies spatiotemporal region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54A5694-6734-23C0-0817-CA0FC9335D55}"/>
              </a:ext>
            </a:extLst>
          </p:cNvPr>
          <p:cNvGrpSpPr/>
          <p:nvPr/>
        </p:nvGrpSpPr>
        <p:grpSpPr>
          <a:xfrm>
            <a:off x="10582820" y="4864541"/>
            <a:ext cx="1559385" cy="1923585"/>
            <a:chOff x="10563332" y="5237323"/>
            <a:chExt cx="1559385" cy="1902300"/>
          </a:xfrm>
        </p:grpSpPr>
        <p:sp>
          <p:nvSpPr>
            <p:cNvPr id="58" name="Diamond 57">
              <a:extLst>
                <a:ext uri="{FF2B5EF4-FFF2-40B4-BE49-F238E27FC236}">
                  <a16:creationId xmlns:a16="http://schemas.microsoft.com/office/drawing/2014/main" id="{B620CF56-D59B-81E1-6003-1D30EA847B11}"/>
                </a:ext>
              </a:extLst>
            </p:cNvPr>
            <p:cNvSpPr/>
            <p:nvPr/>
          </p:nvSpPr>
          <p:spPr>
            <a:xfrm>
              <a:off x="10633116" y="5443729"/>
              <a:ext cx="1372827" cy="685735"/>
            </a:xfrm>
            <a:prstGeom prst="diamond">
              <a:avLst/>
            </a:prstGeom>
            <a:solidFill>
              <a:srgbClr val="7030A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Instance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9AEC54A-C9BE-6492-2CBD-06FDABE33581}"/>
                </a:ext>
              </a:extLst>
            </p:cNvPr>
            <p:cNvSpPr/>
            <p:nvPr/>
          </p:nvSpPr>
          <p:spPr>
            <a:xfrm>
              <a:off x="10812508" y="6307839"/>
              <a:ext cx="1169672" cy="35895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093BD1-5602-A095-3C0D-7E3766CC8F9E}"/>
                </a:ext>
              </a:extLst>
            </p:cNvPr>
            <p:cNvSpPr/>
            <p:nvPr/>
          </p:nvSpPr>
          <p:spPr>
            <a:xfrm>
              <a:off x="10563332" y="5237323"/>
              <a:ext cx="1512397" cy="190230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BB346D-EF34-194B-15CF-A3ACC8F249BB}"/>
                </a:ext>
              </a:extLst>
            </p:cNvPr>
            <p:cNvSpPr txBox="1"/>
            <p:nvPr/>
          </p:nvSpPr>
          <p:spPr>
            <a:xfrm>
              <a:off x="11412266" y="6720634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KEY</a:t>
              </a:r>
            </a:p>
          </p:txBody>
        </p:sp>
      </p:grpSp>
      <p:sp>
        <p:nvSpPr>
          <p:cNvPr id="18" name="Diamond 17">
            <a:extLst>
              <a:ext uri="{FF2B5EF4-FFF2-40B4-BE49-F238E27FC236}">
                <a16:creationId xmlns:a16="http://schemas.microsoft.com/office/drawing/2014/main" id="{7A269CDF-E0ED-21C8-1C78-90FF3B996036}"/>
              </a:ext>
            </a:extLst>
          </p:cNvPr>
          <p:cNvSpPr/>
          <p:nvPr/>
        </p:nvSpPr>
        <p:spPr>
          <a:xfrm>
            <a:off x="3518545" y="2533657"/>
            <a:ext cx="1512397" cy="1186078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spatio temporal region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A31728-69E3-E582-1F5A-0D7AEFFAAD11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2081725" y="3121903"/>
            <a:ext cx="1436820" cy="4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iamond 42">
            <a:extLst>
              <a:ext uri="{FF2B5EF4-FFF2-40B4-BE49-F238E27FC236}">
                <a16:creationId xmlns:a16="http://schemas.microsoft.com/office/drawing/2014/main" id="{8CEC1078-B204-1992-B302-1877612BDF4D}"/>
              </a:ext>
            </a:extLst>
          </p:cNvPr>
          <p:cNvSpPr/>
          <p:nvPr/>
        </p:nvSpPr>
        <p:spPr>
          <a:xfrm>
            <a:off x="3416708" y="4367272"/>
            <a:ext cx="1707635" cy="996312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spatio temporal part 1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37E0F33-2F11-FE78-CEF5-E78985E7274F}"/>
              </a:ext>
            </a:extLst>
          </p:cNvPr>
          <p:cNvCxnSpPr>
            <a:cxnSpLocks/>
          </p:cNvCxnSpPr>
          <p:nvPr/>
        </p:nvCxnSpPr>
        <p:spPr>
          <a:xfrm flipV="1">
            <a:off x="6901462" y="2492738"/>
            <a:ext cx="1150280" cy="47071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49D5E8CC-F6A3-6991-8D2F-73ED6D3436F0}"/>
              </a:ext>
            </a:extLst>
          </p:cNvPr>
          <p:cNvSpPr txBox="1"/>
          <p:nvPr/>
        </p:nvSpPr>
        <p:spPr>
          <a:xfrm>
            <a:off x="7862642" y="5586364"/>
            <a:ext cx="2252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lat value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FC29BB-019F-68CD-C967-304761AAF844}"/>
              </a:ext>
            </a:extLst>
          </p:cNvPr>
          <p:cNvSpPr txBox="1"/>
          <p:nvPr/>
        </p:nvSpPr>
        <p:spPr>
          <a:xfrm>
            <a:off x="7470278" y="4528228"/>
            <a:ext cx="1707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lon value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17CABC-1EFD-EB76-67F8-E4574DFCF1ED}"/>
              </a:ext>
            </a:extLst>
          </p:cNvPr>
          <p:cNvCxnSpPr>
            <a:cxnSpLocks/>
            <a:stCxn id="18" idx="2"/>
            <a:endCxn id="43" idx="0"/>
          </p:cNvCxnSpPr>
          <p:nvPr/>
        </p:nvCxnSpPr>
        <p:spPr>
          <a:xfrm flipH="1">
            <a:off x="4270526" y="3719735"/>
            <a:ext cx="4218" cy="6475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245B66-6B30-6887-3B28-A5162C57DFA9}"/>
              </a:ext>
            </a:extLst>
          </p:cNvPr>
          <p:cNvCxnSpPr>
            <a:cxnSpLocks/>
            <a:stCxn id="18" idx="3"/>
            <a:endCxn id="73" idx="1"/>
          </p:cNvCxnSpPr>
          <p:nvPr/>
        </p:nvCxnSpPr>
        <p:spPr>
          <a:xfrm flipV="1">
            <a:off x="5030942" y="3125391"/>
            <a:ext cx="616904" cy="1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iamond 72">
            <a:extLst>
              <a:ext uri="{FF2B5EF4-FFF2-40B4-BE49-F238E27FC236}">
                <a16:creationId xmlns:a16="http://schemas.microsoft.com/office/drawing/2014/main" id="{83EDA7F9-BFB4-1682-703C-A412ACC7E678}"/>
              </a:ext>
            </a:extLst>
          </p:cNvPr>
          <p:cNvSpPr/>
          <p:nvPr/>
        </p:nvSpPr>
        <p:spPr>
          <a:xfrm>
            <a:off x="5647846" y="2627235"/>
            <a:ext cx="1707635" cy="996312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spatio temporal part 2</a:t>
            </a:r>
          </a:p>
        </p:txBody>
      </p:sp>
      <p:sp>
        <p:nvSpPr>
          <p:cNvPr id="116" name="Diamond 115">
            <a:extLst>
              <a:ext uri="{FF2B5EF4-FFF2-40B4-BE49-F238E27FC236}">
                <a16:creationId xmlns:a16="http://schemas.microsoft.com/office/drawing/2014/main" id="{0D935DF7-9368-0584-1C56-469D31772174}"/>
              </a:ext>
            </a:extLst>
          </p:cNvPr>
          <p:cNvSpPr/>
          <p:nvPr/>
        </p:nvSpPr>
        <p:spPr>
          <a:xfrm>
            <a:off x="5870402" y="4366387"/>
            <a:ext cx="1707635" cy="996312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geographic part 1</a:t>
            </a:r>
          </a:p>
        </p:txBody>
      </p:sp>
      <p:sp>
        <p:nvSpPr>
          <p:cNvPr id="117" name="Diamond 116">
            <a:extLst>
              <a:ext uri="{FF2B5EF4-FFF2-40B4-BE49-F238E27FC236}">
                <a16:creationId xmlns:a16="http://schemas.microsoft.com/office/drawing/2014/main" id="{C2F6A3B7-476F-4259-4746-81545543EC47}"/>
              </a:ext>
            </a:extLst>
          </p:cNvPr>
          <p:cNvSpPr/>
          <p:nvPr/>
        </p:nvSpPr>
        <p:spPr>
          <a:xfrm>
            <a:off x="3416708" y="5766666"/>
            <a:ext cx="1707635" cy="996312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temporal interval 1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5C30EDF-2FC0-179A-026C-69134A4B4D9F}"/>
              </a:ext>
            </a:extLst>
          </p:cNvPr>
          <p:cNvCxnSpPr>
            <a:cxnSpLocks/>
            <a:stCxn id="43" idx="3"/>
            <a:endCxn id="116" idx="1"/>
          </p:cNvCxnSpPr>
          <p:nvPr/>
        </p:nvCxnSpPr>
        <p:spPr>
          <a:xfrm flipV="1">
            <a:off x="5124343" y="4864543"/>
            <a:ext cx="746059" cy="88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7E669E9A-B9D8-9607-7523-A162F856D880}"/>
              </a:ext>
            </a:extLst>
          </p:cNvPr>
          <p:cNvCxnSpPr>
            <a:cxnSpLocks/>
            <a:stCxn id="43" idx="2"/>
            <a:endCxn id="117" idx="0"/>
          </p:cNvCxnSpPr>
          <p:nvPr/>
        </p:nvCxnSpPr>
        <p:spPr>
          <a:xfrm>
            <a:off x="4270526" y="5363584"/>
            <a:ext cx="0" cy="4030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4D3296D-6ECC-5E2B-03C9-36813F00DEBD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7578037" y="4853612"/>
            <a:ext cx="1615623" cy="1093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1932A22C-322D-D5DB-B829-BB784821FF36}"/>
              </a:ext>
            </a:extLst>
          </p:cNvPr>
          <p:cNvCxnSpPr>
            <a:cxnSpLocks/>
            <a:endCxn id="194" idx="1"/>
          </p:cNvCxnSpPr>
          <p:nvPr/>
        </p:nvCxnSpPr>
        <p:spPr>
          <a:xfrm>
            <a:off x="7149984" y="5111668"/>
            <a:ext cx="1428282" cy="133071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AD569EB-2491-34FF-DC67-7F972B317920}"/>
              </a:ext>
            </a:extLst>
          </p:cNvPr>
          <p:cNvCxnSpPr>
            <a:cxnSpLocks/>
            <a:stCxn id="117" idx="3"/>
          </p:cNvCxnSpPr>
          <p:nvPr/>
        </p:nvCxnSpPr>
        <p:spPr>
          <a:xfrm>
            <a:off x="5124343" y="6264822"/>
            <a:ext cx="1021862" cy="4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93C969CD-49DD-450A-4A50-122867CDD382}"/>
              </a:ext>
            </a:extLst>
          </p:cNvPr>
          <p:cNvSpPr txBox="1"/>
          <p:nvPr/>
        </p:nvSpPr>
        <p:spPr>
          <a:xfrm>
            <a:off x="4270525" y="3833532"/>
            <a:ext cx="801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part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3DD93949-10E6-81D4-8BEB-C380AEF13301}"/>
              </a:ext>
            </a:extLst>
          </p:cNvPr>
          <p:cNvSpPr/>
          <p:nvPr/>
        </p:nvSpPr>
        <p:spPr>
          <a:xfrm>
            <a:off x="7699033" y="1770984"/>
            <a:ext cx="1707635" cy="996312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geographic part 2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2B5112B3-AED0-FE59-5214-ACCA3E1A6854}"/>
              </a:ext>
            </a:extLst>
          </p:cNvPr>
          <p:cNvSpPr/>
          <p:nvPr/>
        </p:nvSpPr>
        <p:spPr>
          <a:xfrm>
            <a:off x="7727867" y="3511972"/>
            <a:ext cx="1707635" cy="996312"/>
          </a:xfrm>
          <a:prstGeom prst="diamon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temporal interval 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F4585B-49E2-17E5-68F7-3B4B13558F86}"/>
              </a:ext>
            </a:extLst>
          </p:cNvPr>
          <p:cNvCxnSpPr>
            <a:cxnSpLocks/>
          </p:cNvCxnSpPr>
          <p:nvPr/>
        </p:nvCxnSpPr>
        <p:spPr>
          <a:xfrm>
            <a:off x="6915150" y="3383324"/>
            <a:ext cx="1112124" cy="4502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E705E21-2BAE-D5E4-15AD-68794E1D1F09}"/>
              </a:ext>
            </a:extLst>
          </p:cNvPr>
          <p:cNvCxnSpPr>
            <a:cxnSpLocks/>
            <a:stCxn id="3" idx="3"/>
            <a:endCxn id="91" idx="1"/>
          </p:cNvCxnSpPr>
          <p:nvPr/>
        </p:nvCxnSpPr>
        <p:spPr>
          <a:xfrm flipV="1">
            <a:off x="9406668" y="1326777"/>
            <a:ext cx="1071975" cy="94236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F48B0C-88B8-7804-99C4-12CEAC76FE87}"/>
              </a:ext>
            </a:extLst>
          </p:cNvPr>
          <p:cNvCxnSpPr>
            <a:cxnSpLocks/>
            <a:stCxn id="15" idx="3"/>
            <a:endCxn id="76" idx="1"/>
          </p:cNvCxnSpPr>
          <p:nvPr/>
        </p:nvCxnSpPr>
        <p:spPr>
          <a:xfrm flipV="1">
            <a:off x="9435502" y="4001523"/>
            <a:ext cx="994208" cy="860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C49EDD-313C-4217-9618-90D51068C174}"/>
              </a:ext>
            </a:extLst>
          </p:cNvPr>
          <p:cNvSpPr txBox="1"/>
          <p:nvPr/>
        </p:nvSpPr>
        <p:spPr>
          <a:xfrm>
            <a:off x="4913981" y="2765146"/>
            <a:ext cx="801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part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43A090-FC3B-9E41-95C3-15ED19D182B5}"/>
              </a:ext>
            </a:extLst>
          </p:cNvPr>
          <p:cNvCxnSpPr>
            <a:cxnSpLocks/>
            <a:stCxn id="3" idx="3"/>
            <a:endCxn id="34" idx="1"/>
          </p:cNvCxnSpPr>
          <p:nvPr/>
        </p:nvCxnSpPr>
        <p:spPr>
          <a:xfrm>
            <a:off x="9406668" y="2269140"/>
            <a:ext cx="1112536" cy="82115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A0B4438-DC08-ECA8-5C19-9B8DE741DE9B}"/>
              </a:ext>
            </a:extLst>
          </p:cNvPr>
          <p:cNvSpPr txBox="1"/>
          <p:nvPr/>
        </p:nvSpPr>
        <p:spPr>
          <a:xfrm>
            <a:off x="8896403" y="2645406"/>
            <a:ext cx="1707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lon value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81FEB4-546B-FD0D-DC1E-FF8FFE1E26A0}"/>
              </a:ext>
            </a:extLst>
          </p:cNvPr>
          <p:cNvSpPr txBox="1"/>
          <p:nvPr/>
        </p:nvSpPr>
        <p:spPr>
          <a:xfrm>
            <a:off x="8896403" y="1412201"/>
            <a:ext cx="2252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lat value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161860-CCE2-35C3-8F58-86271221EA08}"/>
              </a:ext>
            </a:extLst>
          </p:cNvPr>
          <p:cNvSpPr txBox="1"/>
          <p:nvPr/>
        </p:nvSpPr>
        <p:spPr>
          <a:xfrm>
            <a:off x="6228463" y="3672306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interval extent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4B60EBE-8F9C-E545-7BFE-50BD48856AC5}"/>
              </a:ext>
            </a:extLst>
          </p:cNvPr>
          <p:cNvSpPr txBox="1"/>
          <p:nvPr/>
        </p:nvSpPr>
        <p:spPr>
          <a:xfrm>
            <a:off x="6501663" y="2317386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geo extent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17709B3-2A3A-1DC5-359C-194E69D321E4}"/>
              </a:ext>
            </a:extLst>
          </p:cNvPr>
          <p:cNvSpPr txBox="1"/>
          <p:nvPr/>
        </p:nvSpPr>
        <p:spPr>
          <a:xfrm>
            <a:off x="271701" y="5036432"/>
            <a:ext cx="106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speed value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16AA21B-00C9-7C38-0887-302D8E266813}"/>
              </a:ext>
            </a:extLst>
          </p:cNvPr>
          <p:cNvSpPr txBox="1"/>
          <p:nvPr/>
        </p:nvSpPr>
        <p:spPr>
          <a:xfrm>
            <a:off x="4818710" y="4443784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geo extent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EB6789E-6573-39A3-492A-2B2E95002062}"/>
              </a:ext>
            </a:extLst>
          </p:cNvPr>
          <p:cNvSpPr txBox="1"/>
          <p:nvPr/>
        </p:nvSpPr>
        <p:spPr>
          <a:xfrm>
            <a:off x="2641278" y="5378183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interval extent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A46A387-3DEF-2222-DE83-C2D11C9DB326}"/>
              </a:ext>
            </a:extLst>
          </p:cNvPr>
          <p:cNvSpPr/>
          <p:nvPr/>
        </p:nvSpPr>
        <p:spPr>
          <a:xfrm>
            <a:off x="10519204" y="2881225"/>
            <a:ext cx="1259081" cy="418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A965AE7-7500-17CA-9C61-C31837CA6F0E}"/>
              </a:ext>
            </a:extLst>
          </p:cNvPr>
          <p:cNvGrpSpPr/>
          <p:nvPr/>
        </p:nvGrpSpPr>
        <p:grpSpPr>
          <a:xfrm>
            <a:off x="10478643" y="1117709"/>
            <a:ext cx="1259081" cy="418136"/>
            <a:chOff x="10342844" y="1641738"/>
            <a:chExt cx="1259081" cy="418136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53A03E7-B85D-6C4C-A2FA-5A5FB2938C17}"/>
                </a:ext>
              </a:extLst>
            </p:cNvPr>
            <p:cNvSpPr/>
            <p:nvPr/>
          </p:nvSpPr>
          <p:spPr>
            <a:xfrm>
              <a:off x="10342844" y="1641738"/>
              <a:ext cx="1259081" cy="41813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3D7FD09-8530-6135-C648-B7535E3A799A}"/>
                </a:ext>
              </a:extLst>
            </p:cNvPr>
            <p:cNvSpPr txBox="1"/>
            <p:nvPr/>
          </p:nvSpPr>
          <p:spPr>
            <a:xfrm>
              <a:off x="10558088" y="1658859"/>
              <a:ext cx="87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decimal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5F54390-65C9-C804-F127-A0F2A7F40EFC}"/>
              </a:ext>
            </a:extLst>
          </p:cNvPr>
          <p:cNvGrpSpPr/>
          <p:nvPr/>
        </p:nvGrpSpPr>
        <p:grpSpPr>
          <a:xfrm>
            <a:off x="10429710" y="3792455"/>
            <a:ext cx="1448806" cy="418136"/>
            <a:chOff x="10103906" y="3792455"/>
            <a:chExt cx="1448806" cy="418136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A374C11-3992-2FB2-79CE-F809B67FCF5A}"/>
                </a:ext>
              </a:extLst>
            </p:cNvPr>
            <p:cNvSpPr/>
            <p:nvPr/>
          </p:nvSpPr>
          <p:spPr>
            <a:xfrm>
              <a:off x="10103906" y="3792455"/>
              <a:ext cx="1448806" cy="41813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158F006B-3166-1941-7231-7AFEECE096D6}"/>
                </a:ext>
              </a:extLst>
            </p:cNvPr>
            <p:cNvSpPr txBox="1"/>
            <p:nvPr/>
          </p:nvSpPr>
          <p:spPr>
            <a:xfrm>
              <a:off x="10152839" y="3806880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      date</a:t>
              </a:r>
            </a:p>
          </p:txBody>
        </p:sp>
      </p:grp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05CC20F5-9712-BE2C-A5D2-1BCB51846075}"/>
              </a:ext>
            </a:extLst>
          </p:cNvPr>
          <p:cNvSpPr/>
          <p:nvPr/>
        </p:nvSpPr>
        <p:spPr>
          <a:xfrm>
            <a:off x="6171067" y="6058628"/>
            <a:ext cx="1448806" cy="418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FF83B74-D163-4DA4-DCC7-38C4DE815461}"/>
              </a:ext>
            </a:extLst>
          </p:cNvPr>
          <p:cNvSpPr txBox="1"/>
          <p:nvPr/>
        </p:nvSpPr>
        <p:spPr>
          <a:xfrm>
            <a:off x="6220000" y="607305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    date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D075E15-99F7-4A46-6D4D-701F6492CCF3}"/>
              </a:ext>
            </a:extLst>
          </p:cNvPr>
          <p:cNvSpPr txBox="1"/>
          <p:nvPr/>
        </p:nvSpPr>
        <p:spPr>
          <a:xfrm>
            <a:off x="4918073" y="5856347"/>
            <a:ext cx="2252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date value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EB7B81A-720C-989A-045B-E77DFC566D76}"/>
              </a:ext>
            </a:extLst>
          </p:cNvPr>
          <p:cNvSpPr txBox="1"/>
          <p:nvPr/>
        </p:nvSpPr>
        <p:spPr>
          <a:xfrm>
            <a:off x="9224023" y="3606637"/>
            <a:ext cx="2252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date value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D77F041-6620-FE4E-4F30-636B11BB2149}"/>
              </a:ext>
            </a:extLst>
          </p:cNvPr>
          <p:cNvSpPr txBox="1"/>
          <p:nvPr/>
        </p:nvSpPr>
        <p:spPr>
          <a:xfrm>
            <a:off x="9658156" y="1916206"/>
            <a:ext cx="2252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alt value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411544F-1ABF-AB25-4294-97AA4021E18C}"/>
              </a:ext>
            </a:extLst>
          </p:cNvPr>
          <p:cNvGrpSpPr/>
          <p:nvPr/>
        </p:nvGrpSpPr>
        <p:grpSpPr>
          <a:xfrm>
            <a:off x="10823301" y="2045160"/>
            <a:ext cx="1259081" cy="418136"/>
            <a:chOff x="10342844" y="2464342"/>
            <a:chExt cx="1259081" cy="418136"/>
          </a:xfrm>
        </p:grpSpPr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44F01C1D-E390-D96E-57CB-47EBF88D0128}"/>
                </a:ext>
              </a:extLst>
            </p:cNvPr>
            <p:cNvSpPr/>
            <p:nvPr/>
          </p:nvSpPr>
          <p:spPr>
            <a:xfrm>
              <a:off x="10342844" y="2464342"/>
              <a:ext cx="1259081" cy="41813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AA46D76-7A8C-3E00-3773-6C25A28811FB}"/>
                </a:ext>
              </a:extLst>
            </p:cNvPr>
            <p:cNvSpPr txBox="1"/>
            <p:nvPr/>
          </p:nvSpPr>
          <p:spPr>
            <a:xfrm>
              <a:off x="10365875" y="249462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F59D4388-8D5F-045E-9DF3-52615269E7FD}"/>
              </a:ext>
            </a:extLst>
          </p:cNvPr>
          <p:cNvCxnSpPr>
            <a:cxnSpLocks/>
            <a:stCxn id="3" idx="3"/>
            <a:endCxn id="182" idx="1"/>
          </p:cNvCxnSpPr>
          <p:nvPr/>
        </p:nvCxnSpPr>
        <p:spPr>
          <a:xfrm flipV="1">
            <a:off x="9406668" y="2254228"/>
            <a:ext cx="1416633" cy="1491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F11B6E3A-626C-2C18-712C-DD77143186A6}"/>
              </a:ext>
            </a:extLst>
          </p:cNvPr>
          <p:cNvSpPr/>
          <p:nvPr/>
        </p:nvSpPr>
        <p:spPr>
          <a:xfrm>
            <a:off x="9170629" y="4638664"/>
            <a:ext cx="1259081" cy="418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C6176B02-798D-479D-1A51-8897FD1BE6E1}"/>
              </a:ext>
            </a:extLst>
          </p:cNvPr>
          <p:cNvSpPr/>
          <p:nvPr/>
        </p:nvSpPr>
        <p:spPr>
          <a:xfrm>
            <a:off x="8578266" y="6233317"/>
            <a:ext cx="1259081" cy="418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4C0C0BB5-A2D9-D151-A705-4412E4A7E4E5}"/>
              </a:ext>
            </a:extLst>
          </p:cNvPr>
          <p:cNvCxnSpPr>
            <a:cxnSpLocks/>
            <a:endCxn id="202" idx="1"/>
          </p:cNvCxnSpPr>
          <p:nvPr/>
        </p:nvCxnSpPr>
        <p:spPr>
          <a:xfrm>
            <a:off x="7284201" y="5026621"/>
            <a:ext cx="1782661" cy="54514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B6B3AC3D-9C6A-5843-DEF1-068ABCFAEC8C}"/>
              </a:ext>
            </a:extLst>
          </p:cNvPr>
          <p:cNvSpPr/>
          <p:nvPr/>
        </p:nvSpPr>
        <p:spPr>
          <a:xfrm>
            <a:off x="9066862" y="5362699"/>
            <a:ext cx="1259081" cy="418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76D7B4A-6307-F64C-39A9-FEDD0615D7A0}"/>
              </a:ext>
            </a:extLst>
          </p:cNvPr>
          <p:cNvSpPr txBox="1"/>
          <p:nvPr/>
        </p:nvSpPr>
        <p:spPr>
          <a:xfrm>
            <a:off x="8051742" y="4999040"/>
            <a:ext cx="2252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has alt 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E4026-2B25-26DD-E65B-69734C757932}"/>
              </a:ext>
            </a:extLst>
          </p:cNvPr>
          <p:cNvSpPr txBox="1"/>
          <p:nvPr/>
        </p:nvSpPr>
        <p:spPr>
          <a:xfrm>
            <a:off x="11017465" y="2060039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decimal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AE4E-D8CB-C89E-5338-C1A9F9C6C9A4}"/>
              </a:ext>
            </a:extLst>
          </p:cNvPr>
          <p:cNvSpPr txBox="1"/>
          <p:nvPr/>
        </p:nvSpPr>
        <p:spPr>
          <a:xfrm>
            <a:off x="10713368" y="2887671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decimal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E7C5A-6630-376B-884F-AE3AA5A024AE}"/>
              </a:ext>
            </a:extLst>
          </p:cNvPr>
          <p:cNvSpPr txBox="1"/>
          <p:nvPr/>
        </p:nvSpPr>
        <p:spPr>
          <a:xfrm>
            <a:off x="9360562" y="4647827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decimal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98AE2-52DF-EC3F-4B30-6678A236EB78}"/>
              </a:ext>
            </a:extLst>
          </p:cNvPr>
          <p:cNvSpPr txBox="1"/>
          <p:nvPr/>
        </p:nvSpPr>
        <p:spPr>
          <a:xfrm>
            <a:off x="9265030" y="5373845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decimal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D4847-E61C-D605-99E6-D786D659DC82}"/>
              </a:ext>
            </a:extLst>
          </p:cNvPr>
          <p:cNvSpPr txBox="1"/>
          <p:nvPr/>
        </p:nvSpPr>
        <p:spPr>
          <a:xfrm>
            <a:off x="8769300" y="6271900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decimal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79C4B-E09C-DF05-8FEB-101A7FC7A389}"/>
              </a:ext>
            </a:extLst>
          </p:cNvPr>
          <p:cNvSpPr txBox="1"/>
          <p:nvPr/>
        </p:nvSpPr>
        <p:spPr>
          <a:xfrm>
            <a:off x="890092" y="5571604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decimal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68F75-D80C-8E7E-F916-F425AA3F5981}"/>
              </a:ext>
            </a:extLst>
          </p:cNvPr>
          <p:cNvSpPr txBox="1"/>
          <p:nvPr/>
        </p:nvSpPr>
        <p:spPr>
          <a:xfrm>
            <a:off x="11081070" y="5985311"/>
            <a:ext cx="69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761534-3DA7-EA09-1EF1-B8451431BB0E}"/>
              </a:ext>
            </a:extLst>
          </p:cNvPr>
          <p:cNvSpPr txBox="1"/>
          <p:nvPr/>
        </p:nvSpPr>
        <p:spPr>
          <a:xfrm>
            <a:off x="77658" y="35678"/>
            <a:ext cx="414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*Classes not diagramed due to space constraints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C000F3-3FDC-DF94-FEC2-0F03B8F1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E2828-DF73-4CEA-BED6-D6C1471F6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25208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Macintosh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Garamond</vt:lpstr>
      <vt:lpstr>4_Office Theme</vt:lpstr>
      <vt:lpstr>2_Office Theme</vt:lpstr>
      <vt:lpstr>Design Pattern Examples</vt:lpstr>
      <vt:lpstr>PowerPoint Presentation</vt:lpstr>
      <vt:lpstr>IOF Core: Entities Existing Over Time </vt:lpstr>
      <vt:lpstr>IOF Core: Entities with Material Parts</vt:lpstr>
      <vt:lpstr>CCO Measurement</vt:lpstr>
      <vt:lpstr>PowerPoint Presentation</vt:lpstr>
      <vt:lpstr>Representing Drone 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Beverley</dc:creator>
  <cp:lastModifiedBy>John Beverley</cp:lastModifiedBy>
  <cp:revision>1</cp:revision>
  <dcterms:created xsi:type="dcterms:W3CDTF">2025-05-22T10:25:58Z</dcterms:created>
  <dcterms:modified xsi:type="dcterms:W3CDTF">2025-05-22T10:26:57Z</dcterms:modified>
</cp:coreProperties>
</file>